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38" r:id="rId106"/>
    <p:sldId id="272" r:id="rId107"/>
    <p:sldId id="320" r:id="rId108"/>
    <p:sldId id="357" r:id="rId109"/>
    <p:sldId id="374" r:id="rId110"/>
    <p:sldId id="375" r:id="rId111"/>
    <p:sldId id="376" r:id="rId112"/>
    <p:sldId id="377" r:id="rId113"/>
    <p:sldId id="380" r:id="rId114"/>
    <p:sldId id="378" r:id="rId115"/>
    <p:sldId id="379" r:id="rId1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xample Gallery - 3. Plotting" id="{5833C002-AFA4-4721-9C9E-51E489A89A05}">
          <p14:sldIdLst>
            <p14:sldId id="333"/>
            <p14:sldId id="334"/>
            <p14:sldId id="335"/>
            <p14:sldId id="336"/>
            <p14:sldId id="337"/>
          </p14:sldIdLst>
        </p14:section>
        <p14:section name="Example Gallery - 4. Special Camera Settings" id="{0B5024A9-3356-413E-A63C-3582B815F893}">
          <p14:sldIdLst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Example Gallery - 5. Advanced Projects" id="{ED7E2AD8-B214-44DA-BDAB-91D9DAB34A64}">
          <p14:sldIdLst>
            <p14:sldId id="346"/>
            <p14:sldId id="347"/>
          </p14:sldIdLst>
        </p14:section>
        <p14:section name="Reference Manual" id="{1AAD507F-0026-41FE-893E-88C0D981F577}">
          <p14:sldIdLst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Udemy" id="{61D4A0FB-23D1-4A58-B3C6-86E5BDFA3F31}">
          <p14:sldIdLst>
            <p14:sldId id="338"/>
            <p14:sldId id="272"/>
            <p14:sldId id="320"/>
            <p14:sldId id="357"/>
            <p14:sldId id="374"/>
            <p14:sldId id="375"/>
            <p14:sldId id="376"/>
            <p14:sldId id="377"/>
            <p14:sldId id="380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135" y="28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E93765-7B96-4B61-966E-3E725DDF91A5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B8D9C387-0299-4B79-84D9-C8CD978BD7D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94136AE-43DF-4600-9783-6B2668D27CE9}" type="parTrans" cxnId="{EF8D1E1C-9BB1-4676-8CBF-260AF1955C13}">
      <dgm:prSet/>
      <dgm:spPr/>
      <dgm:t>
        <a:bodyPr/>
        <a:lstStyle/>
        <a:p>
          <a:endParaRPr lang="en-US"/>
        </a:p>
      </dgm:t>
    </dgm:pt>
    <dgm:pt modelId="{E6BE6A7F-1393-4B1B-BD2D-937E435EA278}" type="sibTrans" cxnId="{EF8D1E1C-9BB1-4676-8CBF-260AF1955C13}">
      <dgm:prSet/>
      <dgm:spPr/>
      <dgm:t>
        <a:bodyPr/>
        <a:lstStyle/>
        <a:p>
          <a:endParaRPr lang="en-US"/>
        </a:p>
      </dgm:t>
    </dgm:pt>
    <dgm:pt modelId="{EF6E1242-7603-4F8C-A42A-5D3620FCE65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0BA8DCA-D969-4BA0-A428-CC28893D6B4F}" type="parTrans" cxnId="{7BF68B3A-9F66-41D3-B0C1-929420918C83}">
      <dgm:prSet/>
      <dgm:spPr/>
      <dgm:t>
        <a:bodyPr/>
        <a:lstStyle/>
        <a:p>
          <a:endParaRPr lang="en-US"/>
        </a:p>
      </dgm:t>
    </dgm:pt>
    <dgm:pt modelId="{DB5E4553-3484-4D04-B1B4-78B14E117B01}" type="sibTrans" cxnId="{7BF68B3A-9F66-41D3-B0C1-929420918C83}">
      <dgm:prSet/>
      <dgm:spPr/>
      <dgm:t>
        <a:bodyPr/>
        <a:lstStyle/>
        <a:p>
          <a:endParaRPr lang="en-US"/>
        </a:p>
      </dgm:t>
    </dgm:pt>
    <dgm:pt modelId="{F4716C5B-BA72-45B1-A020-44EB2C03CB3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EBFCDB9-3701-4653-A5E3-5100B3667B8E}" type="sibTrans" cxnId="{BDAA3262-A493-4DDF-9526-DF5C6F5EFD7C}">
      <dgm:prSet/>
      <dgm:spPr/>
      <dgm:t>
        <a:bodyPr/>
        <a:lstStyle/>
        <a:p>
          <a:endParaRPr lang="en-US"/>
        </a:p>
      </dgm:t>
    </dgm:pt>
    <dgm:pt modelId="{C0291020-98C2-4512-BCF4-6EBF902F0327}" type="parTrans" cxnId="{BDAA3262-A493-4DDF-9526-DF5C6F5EFD7C}">
      <dgm:prSet/>
      <dgm:spPr/>
      <dgm:t>
        <a:bodyPr/>
        <a:lstStyle/>
        <a:p>
          <a:endParaRPr lang="en-US"/>
        </a:p>
      </dgm:t>
    </dgm:pt>
    <dgm:pt modelId="{51B4F752-6CA3-429F-9E33-A0452D78D36E}" type="pres">
      <dgm:prSet presAssocID="{88E93765-7B96-4B61-966E-3E725DDF91A5}" presName="Name0" presStyleCnt="0">
        <dgm:presLayoutVars>
          <dgm:dir/>
          <dgm:animLvl val="lvl"/>
          <dgm:resizeHandles val="exact"/>
        </dgm:presLayoutVars>
      </dgm:prSet>
      <dgm:spPr/>
    </dgm:pt>
    <dgm:pt modelId="{74F28AF3-B2F3-457B-A196-64C4427B1704}" type="pres">
      <dgm:prSet presAssocID="{B8D9C387-0299-4B79-84D9-C8CD978BD7D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302B55-140A-4829-A606-9BE0676D91FC}" type="pres">
      <dgm:prSet presAssocID="{E6BE6A7F-1393-4B1B-BD2D-937E435EA278}" presName="parTxOnlySpace" presStyleCnt="0"/>
      <dgm:spPr/>
    </dgm:pt>
    <dgm:pt modelId="{103B093C-44F4-4BE6-AFE1-A0C2502C6E6D}" type="pres">
      <dgm:prSet presAssocID="{F4716C5B-BA72-45B1-A020-44EB2C03CB3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C2600D-E396-4D46-A36E-7E359AF8CF48}" type="pres">
      <dgm:prSet presAssocID="{7EBFCDB9-3701-4653-A5E3-5100B3667B8E}" presName="parTxOnlySpace" presStyleCnt="0"/>
      <dgm:spPr/>
    </dgm:pt>
    <dgm:pt modelId="{F6403784-8D79-467B-87E5-AF4670E13872}" type="pres">
      <dgm:prSet presAssocID="{EF6E1242-7603-4F8C-A42A-5D3620FCE6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F8D1E1C-9BB1-4676-8CBF-260AF1955C13}" srcId="{88E93765-7B96-4B61-966E-3E725DDF91A5}" destId="{B8D9C387-0299-4B79-84D9-C8CD978BD7DC}" srcOrd="0" destOrd="0" parTransId="{794136AE-43DF-4600-9783-6B2668D27CE9}" sibTransId="{E6BE6A7F-1393-4B1B-BD2D-937E435EA278}"/>
    <dgm:cxn modelId="{7BF68B3A-9F66-41D3-B0C1-929420918C83}" srcId="{88E93765-7B96-4B61-966E-3E725DDF91A5}" destId="{EF6E1242-7603-4F8C-A42A-5D3620FCE65E}" srcOrd="2" destOrd="0" parTransId="{90BA8DCA-D969-4BA0-A428-CC28893D6B4F}" sibTransId="{DB5E4553-3484-4D04-B1B4-78B14E117B01}"/>
    <dgm:cxn modelId="{BDAA3262-A493-4DDF-9526-DF5C6F5EFD7C}" srcId="{88E93765-7B96-4B61-966E-3E725DDF91A5}" destId="{F4716C5B-BA72-45B1-A020-44EB2C03CB33}" srcOrd="1" destOrd="0" parTransId="{C0291020-98C2-4512-BCF4-6EBF902F0327}" sibTransId="{7EBFCDB9-3701-4653-A5E3-5100B3667B8E}"/>
    <dgm:cxn modelId="{353DCB44-92F0-4E67-85B2-17EABA703C3E}" type="presOf" srcId="{88E93765-7B96-4B61-966E-3E725DDF91A5}" destId="{51B4F752-6CA3-429F-9E33-A0452D78D36E}" srcOrd="0" destOrd="0" presId="urn:microsoft.com/office/officeart/2005/8/layout/chevron1"/>
    <dgm:cxn modelId="{731FFB8E-DE2D-4DE0-ACCA-21C98B47D297}" type="presOf" srcId="{EF6E1242-7603-4F8C-A42A-5D3620FCE65E}" destId="{F6403784-8D79-467B-87E5-AF4670E13872}" srcOrd="0" destOrd="0" presId="urn:microsoft.com/office/officeart/2005/8/layout/chevron1"/>
    <dgm:cxn modelId="{FA293B98-AABA-4DA9-B496-7521B8766030}" type="presOf" srcId="{B8D9C387-0299-4B79-84D9-C8CD978BD7DC}" destId="{74F28AF3-B2F3-457B-A196-64C4427B1704}" srcOrd="0" destOrd="0" presId="urn:microsoft.com/office/officeart/2005/8/layout/chevron1"/>
    <dgm:cxn modelId="{D2B2E9E3-AE41-41F8-A92A-B594DFA8E7A2}" type="presOf" srcId="{F4716C5B-BA72-45B1-A020-44EB2C03CB33}" destId="{103B093C-44F4-4BE6-AFE1-A0C2502C6E6D}" srcOrd="0" destOrd="0" presId="urn:microsoft.com/office/officeart/2005/8/layout/chevron1"/>
    <dgm:cxn modelId="{A7AA048E-E7DB-41D2-BC3D-6800C0307988}" type="presParOf" srcId="{51B4F752-6CA3-429F-9E33-A0452D78D36E}" destId="{74F28AF3-B2F3-457B-A196-64C4427B1704}" srcOrd="0" destOrd="0" presId="urn:microsoft.com/office/officeart/2005/8/layout/chevron1"/>
    <dgm:cxn modelId="{0C61EAB4-AB2D-477F-900B-ECCE84B1D221}" type="presParOf" srcId="{51B4F752-6CA3-429F-9E33-A0452D78D36E}" destId="{23302B55-140A-4829-A606-9BE0676D91FC}" srcOrd="1" destOrd="0" presId="urn:microsoft.com/office/officeart/2005/8/layout/chevron1"/>
    <dgm:cxn modelId="{891CA5B0-B24D-4492-9E6A-981E8809BEA5}" type="presParOf" srcId="{51B4F752-6CA3-429F-9E33-A0452D78D36E}" destId="{103B093C-44F4-4BE6-AFE1-A0C2502C6E6D}" srcOrd="2" destOrd="0" presId="urn:microsoft.com/office/officeart/2005/8/layout/chevron1"/>
    <dgm:cxn modelId="{1EAE1192-7D0E-4079-BF39-A3C1668A01BB}" type="presParOf" srcId="{51B4F752-6CA3-429F-9E33-A0452D78D36E}" destId="{06C2600D-E396-4D46-A36E-7E359AF8CF48}" srcOrd="3" destOrd="0" presId="urn:microsoft.com/office/officeart/2005/8/layout/chevron1"/>
    <dgm:cxn modelId="{553DD266-D723-4790-8B3E-71F26F4164F7}" type="presParOf" srcId="{51B4F752-6CA3-429F-9E33-A0452D78D36E}" destId="{F6403784-8D79-467B-87E5-AF4670E1387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E93765-7B96-4B61-966E-3E725DDF91A5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B8D9C387-0299-4B79-84D9-C8CD978BD7D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94136AE-43DF-4600-9783-6B2668D27CE9}" type="parTrans" cxnId="{EF8D1E1C-9BB1-4676-8CBF-260AF1955C13}">
      <dgm:prSet/>
      <dgm:spPr/>
      <dgm:t>
        <a:bodyPr/>
        <a:lstStyle/>
        <a:p>
          <a:endParaRPr lang="en-US"/>
        </a:p>
      </dgm:t>
    </dgm:pt>
    <dgm:pt modelId="{E6BE6A7F-1393-4B1B-BD2D-937E435EA278}" type="sibTrans" cxnId="{EF8D1E1C-9BB1-4676-8CBF-260AF1955C13}">
      <dgm:prSet/>
      <dgm:spPr/>
      <dgm:t>
        <a:bodyPr/>
        <a:lstStyle/>
        <a:p>
          <a:endParaRPr lang="en-US"/>
        </a:p>
      </dgm:t>
    </dgm:pt>
    <dgm:pt modelId="{EF6E1242-7603-4F8C-A42A-5D3620FCE65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0BA8DCA-D969-4BA0-A428-CC28893D6B4F}" type="parTrans" cxnId="{7BF68B3A-9F66-41D3-B0C1-929420918C83}">
      <dgm:prSet/>
      <dgm:spPr/>
      <dgm:t>
        <a:bodyPr/>
        <a:lstStyle/>
        <a:p>
          <a:endParaRPr lang="en-US"/>
        </a:p>
      </dgm:t>
    </dgm:pt>
    <dgm:pt modelId="{DB5E4553-3484-4D04-B1B4-78B14E117B01}" type="sibTrans" cxnId="{7BF68B3A-9F66-41D3-B0C1-929420918C83}">
      <dgm:prSet/>
      <dgm:spPr/>
      <dgm:t>
        <a:bodyPr/>
        <a:lstStyle/>
        <a:p>
          <a:endParaRPr lang="en-US"/>
        </a:p>
      </dgm:t>
    </dgm:pt>
    <dgm:pt modelId="{F4716C5B-BA72-45B1-A020-44EB2C03CB3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EBFCDB9-3701-4653-A5E3-5100B3667B8E}" type="sibTrans" cxnId="{BDAA3262-A493-4DDF-9526-DF5C6F5EFD7C}">
      <dgm:prSet/>
      <dgm:spPr/>
      <dgm:t>
        <a:bodyPr/>
        <a:lstStyle/>
        <a:p>
          <a:endParaRPr lang="en-US"/>
        </a:p>
      </dgm:t>
    </dgm:pt>
    <dgm:pt modelId="{C0291020-98C2-4512-BCF4-6EBF902F0327}" type="parTrans" cxnId="{BDAA3262-A493-4DDF-9526-DF5C6F5EFD7C}">
      <dgm:prSet/>
      <dgm:spPr/>
      <dgm:t>
        <a:bodyPr/>
        <a:lstStyle/>
        <a:p>
          <a:endParaRPr lang="en-US"/>
        </a:p>
      </dgm:t>
    </dgm:pt>
    <dgm:pt modelId="{51B4F752-6CA3-429F-9E33-A0452D78D36E}" type="pres">
      <dgm:prSet presAssocID="{88E93765-7B96-4B61-966E-3E725DDF91A5}" presName="Name0" presStyleCnt="0">
        <dgm:presLayoutVars>
          <dgm:dir/>
          <dgm:animLvl val="lvl"/>
          <dgm:resizeHandles val="exact"/>
        </dgm:presLayoutVars>
      </dgm:prSet>
      <dgm:spPr/>
    </dgm:pt>
    <dgm:pt modelId="{74F28AF3-B2F3-457B-A196-64C4427B1704}" type="pres">
      <dgm:prSet presAssocID="{B8D9C387-0299-4B79-84D9-C8CD978BD7D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302B55-140A-4829-A606-9BE0676D91FC}" type="pres">
      <dgm:prSet presAssocID="{E6BE6A7F-1393-4B1B-BD2D-937E435EA278}" presName="parTxOnlySpace" presStyleCnt="0"/>
      <dgm:spPr/>
    </dgm:pt>
    <dgm:pt modelId="{103B093C-44F4-4BE6-AFE1-A0C2502C6E6D}" type="pres">
      <dgm:prSet presAssocID="{F4716C5B-BA72-45B1-A020-44EB2C03CB3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C2600D-E396-4D46-A36E-7E359AF8CF48}" type="pres">
      <dgm:prSet presAssocID="{7EBFCDB9-3701-4653-A5E3-5100B3667B8E}" presName="parTxOnlySpace" presStyleCnt="0"/>
      <dgm:spPr/>
    </dgm:pt>
    <dgm:pt modelId="{F6403784-8D79-467B-87E5-AF4670E13872}" type="pres">
      <dgm:prSet presAssocID="{EF6E1242-7603-4F8C-A42A-5D3620FCE6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F8D1E1C-9BB1-4676-8CBF-260AF1955C13}" srcId="{88E93765-7B96-4B61-966E-3E725DDF91A5}" destId="{B8D9C387-0299-4B79-84D9-C8CD978BD7DC}" srcOrd="0" destOrd="0" parTransId="{794136AE-43DF-4600-9783-6B2668D27CE9}" sibTransId="{E6BE6A7F-1393-4B1B-BD2D-937E435EA278}"/>
    <dgm:cxn modelId="{7BF68B3A-9F66-41D3-B0C1-929420918C83}" srcId="{88E93765-7B96-4B61-966E-3E725DDF91A5}" destId="{EF6E1242-7603-4F8C-A42A-5D3620FCE65E}" srcOrd="2" destOrd="0" parTransId="{90BA8DCA-D969-4BA0-A428-CC28893D6B4F}" sibTransId="{DB5E4553-3484-4D04-B1B4-78B14E117B01}"/>
    <dgm:cxn modelId="{BDAA3262-A493-4DDF-9526-DF5C6F5EFD7C}" srcId="{88E93765-7B96-4B61-966E-3E725DDF91A5}" destId="{F4716C5B-BA72-45B1-A020-44EB2C03CB33}" srcOrd="1" destOrd="0" parTransId="{C0291020-98C2-4512-BCF4-6EBF902F0327}" sibTransId="{7EBFCDB9-3701-4653-A5E3-5100B3667B8E}"/>
    <dgm:cxn modelId="{353DCB44-92F0-4E67-85B2-17EABA703C3E}" type="presOf" srcId="{88E93765-7B96-4B61-966E-3E725DDF91A5}" destId="{51B4F752-6CA3-429F-9E33-A0452D78D36E}" srcOrd="0" destOrd="0" presId="urn:microsoft.com/office/officeart/2005/8/layout/chevron1"/>
    <dgm:cxn modelId="{731FFB8E-DE2D-4DE0-ACCA-21C98B47D297}" type="presOf" srcId="{EF6E1242-7603-4F8C-A42A-5D3620FCE65E}" destId="{F6403784-8D79-467B-87E5-AF4670E13872}" srcOrd="0" destOrd="0" presId="urn:microsoft.com/office/officeart/2005/8/layout/chevron1"/>
    <dgm:cxn modelId="{FA293B98-AABA-4DA9-B496-7521B8766030}" type="presOf" srcId="{B8D9C387-0299-4B79-84D9-C8CD978BD7DC}" destId="{74F28AF3-B2F3-457B-A196-64C4427B1704}" srcOrd="0" destOrd="0" presId="urn:microsoft.com/office/officeart/2005/8/layout/chevron1"/>
    <dgm:cxn modelId="{D2B2E9E3-AE41-41F8-A92A-B594DFA8E7A2}" type="presOf" srcId="{F4716C5B-BA72-45B1-A020-44EB2C03CB33}" destId="{103B093C-44F4-4BE6-AFE1-A0C2502C6E6D}" srcOrd="0" destOrd="0" presId="urn:microsoft.com/office/officeart/2005/8/layout/chevron1"/>
    <dgm:cxn modelId="{A7AA048E-E7DB-41D2-BC3D-6800C0307988}" type="presParOf" srcId="{51B4F752-6CA3-429F-9E33-A0452D78D36E}" destId="{74F28AF3-B2F3-457B-A196-64C4427B1704}" srcOrd="0" destOrd="0" presId="urn:microsoft.com/office/officeart/2005/8/layout/chevron1"/>
    <dgm:cxn modelId="{0C61EAB4-AB2D-477F-900B-ECCE84B1D221}" type="presParOf" srcId="{51B4F752-6CA3-429F-9E33-A0452D78D36E}" destId="{23302B55-140A-4829-A606-9BE0676D91FC}" srcOrd="1" destOrd="0" presId="urn:microsoft.com/office/officeart/2005/8/layout/chevron1"/>
    <dgm:cxn modelId="{891CA5B0-B24D-4492-9E6A-981E8809BEA5}" type="presParOf" srcId="{51B4F752-6CA3-429F-9E33-A0452D78D36E}" destId="{103B093C-44F4-4BE6-AFE1-A0C2502C6E6D}" srcOrd="2" destOrd="0" presId="urn:microsoft.com/office/officeart/2005/8/layout/chevron1"/>
    <dgm:cxn modelId="{1EAE1192-7D0E-4079-BF39-A3C1668A01BB}" type="presParOf" srcId="{51B4F752-6CA3-429F-9E33-A0452D78D36E}" destId="{06C2600D-E396-4D46-A36E-7E359AF8CF48}" srcOrd="3" destOrd="0" presId="urn:microsoft.com/office/officeart/2005/8/layout/chevron1"/>
    <dgm:cxn modelId="{553DD266-D723-4790-8B3E-71F26F4164F7}" type="presParOf" srcId="{51B4F752-6CA3-429F-9E33-A0452D78D36E}" destId="{F6403784-8D79-467B-87E5-AF4670E1387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93765-7B96-4B61-966E-3E725DDF91A5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B8D9C387-0299-4B79-84D9-C8CD978BD7DC}">
      <dgm:prSet phldrT="[Text]"/>
      <dgm:spPr>
        <a:solidFill>
          <a:srgbClr val="00B050"/>
        </a:solidFill>
      </dgm:spPr>
      <dgm:t>
        <a:bodyPr/>
        <a:lstStyle/>
        <a:p>
          <a:r>
            <a:rPr lang="en-US"/>
            <a:t> </a:t>
          </a:r>
          <a:endParaRPr lang="en-US" dirty="0"/>
        </a:p>
      </dgm:t>
    </dgm:pt>
    <dgm:pt modelId="{794136AE-43DF-4600-9783-6B2668D27CE9}" type="parTrans" cxnId="{EF8D1E1C-9BB1-4676-8CBF-260AF1955C13}">
      <dgm:prSet/>
      <dgm:spPr/>
      <dgm:t>
        <a:bodyPr/>
        <a:lstStyle/>
        <a:p>
          <a:endParaRPr lang="en-US"/>
        </a:p>
      </dgm:t>
    </dgm:pt>
    <dgm:pt modelId="{E6BE6A7F-1393-4B1B-BD2D-937E435EA278}" type="sibTrans" cxnId="{EF8D1E1C-9BB1-4676-8CBF-260AF1955C13}">
      <dgm:prSet/>
      <dgm:spPr/>
      <dgm:t>
        <a:bodyPr/>
        <a:lstStyle/>
        <a:p>
          <a:endParaRPr lang="en-US"/>
        </a:p>
      </dgm:t>
    </dgm:pt>
    <dgm:pt modelId="{EF6E1242-7603-4F8C-A42A-5D3620FCE65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0BA8DCA-D969-4BA0-A428-CC28893D6B4F}" type="parTrans" cxnId="{7BF68B3A-9F66-41D3-B0C1-929420918C83}">
      <dgm:prSet/>
      <dgm:spPr/>
      <dgm:t>
        <a:bodyPr/>
        <a:lstStyle/>
        <a:p>
          <a:endParaRPr lang="en-US"/>
        </a:p>
      </dgm:t>
    </dgm:pt>
    <dgm:pt modelId="{DB5E4553-3484-4D04-B1B4-78B14E117B01}" type="sibTrans" cxnId="{7BF68B3A-9F66-41D3-B0C1-929420918C83}">
      <dgm:prSet/>
      <dgm:spPr/>
      <dgm:t>
        <a:bodyPr/>
        <a:lstStyle/>
        <a:p>
          <a:endParaRPr lang="en-US"/>
        </a:p>
      </dgm:t>
    </dgm:pt>
    <dgm:pt modelId="{F4716C5B-BA72-45B1-A020-44EB2C03CB3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EBFCDB9-3701-4653-A5E3-5100B3667B8E}" type="sibTrans" cxnId="{BDAA3262-A493-4DDF-9526-DF5C6F5EFD7C}">
      <dgm:prSet/>
      <dgm:spPr/>
      <dgm:t>
        <a:bodyPr/>
        <a:lstStyle/>
        <a:p>
          <a:endParaRPr lang="en-US"/>
        </a:p>
      </dgm:t>
    </dgm:pt>
    <dgm:pt modelId="{C0291020-98C2-4512-BCF4-6EBF902F0327}" type="parTrans" cxnId="{BDAA3262-A493-4DDF-9526-DF5C6F5EFD7C}">
      <dgm:prSet/>
      <dgm:spPr/>
      <dgm:t>
        <a:bodyPr/>
        <a:lstStyle/>
        <a:p>
          <a:endParaRPr lang="en-US"/>
        </a:p>
      </dgm:t>
    </dgm:pt>
    <dgm:pt modelId="{51B4F752-6CA3-429F-9E33-A0452D78D36E}" type="pres">
      <dgm:prSet presAssocID="{88E93765-7B96-4B61-966E-3E725DDF91A5}" presName="Name0" presStyleCnt="0">
        <dgm:presLayoutVars>
          <dgm:dir/>
          <dgm:animLvl val="lvl"/>
          <dgm:resizeHandles val="exact"/>
        </dgm:presLayoutVars>
      </dgm:prSet>
      <dgm:spPr/>
    </dgm:pt>
    <dgm:pt modelId="{74F28AF3-B2F3-457B-A196-64C4427B1704}" type="pres">
      <dgm:prSet presAssocID="{B8D9C387-0299-4B79-84D9-C8CD978BD7D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302B55-140A-4829-A606-9BE0676D91FC}" type="pres">
      <dgm:prSet presAssocID="{E6BE6A7F-1393-4B1B-BD2D-937E435EA278}" presName="parTxOnlySpace" presStyleCnt="0"/>
      <dgm:spPr/>
    </dgm:pt>
    <dgm:pt modelId="{103B093C-44F4-4BE6-AFE1-A0C2502C6E6D}" type="pres">
      <dgm:prSet presAssocID="{F4716C5B-BA72-45B1-A020-44EB2C03CB3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C2600D-E396-4D46-A36E-7E359AF8CF48}" type="pres">
      <dgm:prSet presAssocID="{7EBFCDB9-3701-4653-A5E3-5100B3667B8E}" presName="parTxOnlySpace" presStyleCnt="0"/>
      <dgm:spPr/>
    </dgm:pt>
    <dgm:pt modelId="{F6403784-8D79-467B-87E5-AF4670E13872}" type="pres">
      <dgm:prSet presAssocID="{EF6E1242-7603-4F8C-A42A-5D3620FCE6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F8D1E1C-9BB1-4676-8CBF-260AF1955C13}" srcId="{88E93765-7B96-4B61-966E-3E725DDF91A5}" destId="{B8D9C387-0299-4B79-84D9-C8CD978BD7DC}" srcOrd="0" destOrd="0" parTransId="{794136AE-43DF-4600-9783-6B2668D27CE9}" sibTransId="{E6BE6A7F-1393-4B1B-BD2D-937E435EA278}"/>
    <dgm:cxn modelId="{7BF68B3A-9F66-41D3-B0C1-929420918C83}" srcId="{88E93765-7B96-4B61-966E-3E725DDF91A5}" destId="{EF6E1242-7603-4F8C-A42A-5D3620FCE65E}" srcOrd="2" destOrd="0" parTransId="{90BA8DCA-D969-4BA0-A428-CC28893D6B4F}" sibTransId="{DB5E4553-3484-4D04-B1B4-78B14E117B01}"/>
    <dgm:cxn modelId="{BDAA3262-A493-4DDF-9526-DF5C6F5EFD7C}" srcId="{88E93765-7B96-4B61-966E-3E725DDF91A5}" destId="{F4716C5B-BA72-45B1-A020-44EB2C03CB33}" srcOrd="1" destOrd="0" parTransId="{C0291020-98C2-4512-BCF4-6EBF902F0327}" sibTransId="{7EBFCDB9-3701-4653-A5E3-5100B3667B8E}"/>
    <dgm:cxn modelId="{353DCB44-92F0-4E67-85B2-17EABA703C3E}" type="presOf" srcId="{88E93765-7B96-4B61-966E-3E725DDF91A5}" destId="{51B4F752-6CA3-429F-9E33-A0452D78D36E}" srcOrd="0" destOrd="0" presId="urn:microsoft.com/office/officeart/2005/8/layout/chevron1"/>
    <dgm:cxn modelId="{731FFB8E-DE2D-4DE0-ACCA-21C98B47D297}" type="presOf" srcId="{EF6E1242-7603-4F8C-A42A-5D3620FCE65E}" destId="{F6403784-8D79-467B-87E5-AF4670E13872}" srcOrd="0" destOrd="0" presId="urn:microsoft.com/office/officeart/2005/8/layout/chevron1"/>
    <dgm:cxn modelId="{FA293B98-AABA-4DA9-B496-7521B8766030}" type="presOf" srcId="{B8D9C387-0299-4B79-84D9-C8CD978BD7DC}" destId="{74F28AF3-B2F3-457B-A196-64C4427B1704}" srcOrd="0" destOrd="0" presId="urn:microsoft.com/office/officeart/2005/8/layout/chevron1"/>
    <dgm:cxn modelId="{D2B2E9E3-AE41-41F8-A92A-B594DFA8E7A2}" type="presOf" srcId="{F4716C5B-BA72-45B1-A020-44EB2C03CB33}" destId="{103B093C-44F4-4BE6-AFE1-A0C2502C6E6D}" srcOrd="0" destOrd="0" presId="urn:microsoft.com/office/officeart/2005/8/layout/chevron1"/>
    <dgm:cxn modelId="{A7AA048E-E7DB-41D2-BC3D-6800C0307988}" type="presParOf" srcId="{51B4F752-6CA3-429F-9E33-A0452D78D36E}" destId="{74F28AF3-B2F3-457B-A196-64C4427B1704}" srcOrd="0" destOrd="0" presId="urn:microsoft.com/office/officeart/2005/8/layout/chevron1"/>
    <dgm:cxn modelId="{0C61EAB4-AB2D-477F-900B-ECCE84B1D221}" type="presParOf" srcId="{51B4F752-6CA3-429F-9E33-A0452D78D36E}" destId="{23302B55-140A-4829-A606-9BE0676D91FC}" srcOrd="1" destOrd="0" presId="urn:microsoft.com/office/officeart/2005/8/layout/chevron1"/>
    <dgm:cxn modelId="{891CA5B0-B24D-4492-9E6A-981E8809BEA5}" type="presParOf" srcId="{51B4F752-6CA3-429F-9E33-A0452D78D36E}" destId="{103B093C-44F4-4BE6-AFE1-A0C2502C6E6D}" srcOrd="2" destOrd="0" presId="urn:microsoft.com/office/officeart/2005/8/layout/chevron1"/>
    <dgm:cxn modelId="{1EAE1192-7D0E-4079-BF39-A3C1668A01BB}" type="presParOf" srcId="{51B4F752-6CA3-429F-9E33-A0452D78D36E}" destId="{06C2600D-E396-4D46-A36E-7E359AF8CF48}" srcOrd="3" destOrd="0" presId="urn:microsoft.com/office/officeart/2005/8/layout/chevron1"/>
    <dgm:cxn modelId="{553DD266-D723-4790-8B3E-71F26F4164F7}" type="presParOf" srcId="{51B4F752-6CA3-429F-9E33-A0452D78D36E}" destId="{F6403784-8D79-467B-87E5-AF4670E1387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E93765-7B96-4B61-966E-3E725DDF91A5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B8D9C387-0299-4B79-84D9-C8CD978BD7DC}">
      <dgm:prSet phldrT="[Text]"/>
      <dgm:spPr>
        <a:solidFill>
          <a:srgbClr val="00B050"/>
        </a:solidFill>
      </dgm:spPr>
      <dgm:t>
        <a:bodyPr/>
        <a:lstStyle/>
        <a:p>
          <a:r>
            <a:rPr lang="en-US"/>
            <a:t> </a:t>
          </a:r>
          <a:endParaRPr lang="en-US" dirty="0"/>
        </a:p>
      </dgm:t>
    </dgm:pt>
    <dgm:pt modelId="{794136AE-43DF-4600-9783-6B2668D27CE9}" type="parTrans" cxnId="{EF8D1E1C-9BB1-4676-8CBF-260AF1955C13}">
      <dgm:prSet/>
      <dgm:spPr/>
      <dgm:t>
        <a:bodyPr/>
        <a:lstStyle/>
        <a:p>
          <a:endParaRPr lang="en-US"/>
        </a:p>
      </dgm:t>
    </dgm:pt>
    <dgm:pt modelId="{E6BE6A7F-1393-4B1B-BD2D-937E435EA278}" type="sibTrans" cxnId="{EF8D1E1C-9BB1-4676-8CBF-260AF1955C13}">
      <dgm:prSet/>
      <dgm:spPr/>
      <dgm:t>
        <a:bodyPr/>
        <a:lstStyle/>
        <a:p>
          <a:endParaRPr lang="en-US"/>
        </a:p>
      </dgm:t>
    </dgm:pt>
    <dgm:pt modelId="{EF6E1242-7603-4F8C-A42A-5D3620FCE65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90BA8DCA-D969-4BA0-A428-CC28893D6B4F}" type="parTrans" cxnId="{7BF68B3A-9F66-41D3-B0C1-929420918C83}">
      <dgm:prSet/>
      <dgm:spPr/>
      <dgm:t>
        <a:bodyPr/>
        <a:lstStyle/>
        <a:p>
          <a:endParaRPr lang="en-US"/>
        </a:p>
      </dgm:t>
    </dgm:pt>
    <dgm:pt modelId="{DB5E4553-3484-4D04-B1B4-78B14E117B01}" type="sibTrans" cxnId="{7BF68B3A-9F66-41D3-B0C1-929420918C83}">
      <dgm:prSet/>
      <dgm:spPr/>
      <dgm:t>
        <a:bodyPr/>
        <a:lstStyle/>
        <a:p>
          <a:endParaRPr lang="en-US"/>
        </a:p>
      </dgm:t>
    </dgm:pt>
    <dgm:pt modelId="{F4716C5B-BA72-45B1-A020-44EB2C03CB3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EBFCDB9-3701-4653-A5E3-5100B3667B8E}" type="sibTrans" cxnId="{BDAA3262-A493-4DDF-9526-DF5C6F5EFD7C}">
      <dgm:prSet/>
      <dgm:spPr/>
      <dgm:t>
        <a:bodyPr/>
        <a:lstStyle/>
        <a:p>
          <a:endParaRPr lang="en-US"/>
        </a:p>
      </dgm:t>
    </dgm:pt>
    <dgm:pt modelId="{C0291020-98C2-4512-BCF4-6EBF902F0327}" type="parTrans" cxnId="{BDAA3262-A493-4DDF-9526-DF5C6F5EFD7C}">
      <dgm:prSet/>
      <dgm:spPr/>
      <dgm:t>
        <a:bodyPr/>
        <a:lstStyle/>
        <a:p>
          <a:endParaRPr lang="en-US"/>
        </a:p>
      </dgm:t>
    </dgm:pt>
    <dgm:pt modelId="{51B4F752-6CA3-429F-9E33-A0452D78D36E}" type="pres">
      <dgm:prSet presAssocID="{88E93765-7B96-4B61-966E-3E725DDF91A5}" presName="Name0" presStyleCnt="0">
        <dgm:presLayoutVars>
          <dgm:dir/>
          <dgm:animLvl val="lvl"/>
          <dgm:resizeHandles val="exact"/>
        </dgm:presLayoutVars>
      </dgm:prSet>
      <dgm:spPr/>
    </dgm:pt>
    <dgm:pt modelId="{74F28AF3-B2F3-457B-A196-64C4427B1704}" type="pres">
      <dgm:prSet presAssocID="{B8D9C387-0299-4B79-84D9-C8CD978BD7D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302B55-140A-4829-A606-9BE0676D91FC}" type="pres">
      <dgm:prSet presAssocID="{E6BE6A7F-1393-4B1B-BD2D-937E435EA278}" presName="parTxOnlySpace" presStyleCnt="0"/>
      <dgm:spPr/>
    </dgm:pt>
    <dgm:pt modelId="{103B093C-44F4-4BE6-AFE1-A0C2502C6E6D}" type="pres">
      <dgm:prSet presAssocID="{F4716C5B-BA72-45B1-A020-44EB2C03CB3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C2600D-E396-4D46-A36E-7E359AF8CF48}" type="pres">
      <dgm:prSet presAssocID="{7EBFCDB9-3701-4653-A5E3-5100B3667B8E}" presName="parTxOnlySpace" presStyleCnt="0"/>
      <dgm:spPr/>
    </dgm:pt>
    <dgm:pt modelId="{F6403784-8D79-467B-87E5-AF4670E13872}" type="pres">
      <dgm:prSet presAssocID="{EF6E1242-7603-4F8C-A42A-5D3620FCE6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F8D1E1C-9BB1-4676-8CBF-260AF1955C13}" srcId="{88E93765-7B96-4B61-966E-3E725DDF91A5}" destId="{B8D9C387-0299-4B79-84D9-C8CD978BD7DC}" srcOrd="0" destOrd="0" parTransId="{794136AE-43DF-4600-9783-6B2668D27CE9}" sibTransId="{E6BE6A7F-1393-4B1B-BD2D-937E435EA278}"/>
    <dgm:cxn modelId="{7BF68B3A-9F66-41D3-B0C1-929420918C83}" srcId="{88E93765-7B96-4B61-966E-3E725DDF91A5}" destId="{EF6E1242-7603-4F8C-A42A-5D3620FCE65E}" srcOrd="2" destOrd="0" parTransId="{90BA8DCA-D969-4BA0-A428-CC28893D6B4F}" sibTransId="{DB5E4553-3484-4D04-B1B4-78B14E117B01}"/>
    <dgm:cxn modelId="{BDAA3262-A493-4DDF-9526-DF5C6F5EFD7C}" srcId="{88E93765-7B96-4B61-966E-3E725DDF91A5}" destId="{F4716C5B-BA72-45B1-A020-44EB2C03CB33}" srcOrd="1" destOrd="0" parTransId="{C0291020-98C2-4512-BCF4-6EBF902F0327}" sibTransId="{7EBFCDB9-3701-4653-A5E3-5100B3667B8E}"/>
    <dgm:cxn modelId="{353DCB44-92F0-4E67-85B2-17EABA703C3E}" type="presOf" srcId="{88E93765-7B96-4B61-966E-3E725DDF91A5}" destId="{51B4F752-6CA3-429F-9E33-A0452D78D36E}" srcOrd="0" destOrd="0" presId="urn:microsoft.com/office/officeart/2005/8/layout/chevron1"/>
    <dgm:cxn modelId="{731FFB8E-DE2D-4DE0-ACCA-21C98B47D297}" type="presOf" srcId="{EF6E1242-7603-4F8C-A42A-5D3620FCE65E}" destId="{F6403784-8D79-467B-87E5-AF4670E13872}" srcOrd="0" destOrd="0" presId="urn:microsoft.com/office/officeart/2005/8/layout/chevron1"/>
    <dgm:cxn modelId="{FA293B98-AABA-4DA9-B496-7521B8766030}" type="presOf" srcId="{B8D9C387-0299-4B79-84D9-C8CD978BD7DC}" destId="{74F28AF3-B2F3-457B-A196-64C4427B1704}" srcOrd="0" destOrd="0" presId="urn:microsoft.com/office/officeart/2005/8/layout/chevron1"/>
    <dgm:cxn modelId="{D2B2E9E3-AE41-41F8-A92A-B594DFA8E7A2}" type="presOf" srcId="{F4716C5B-BA72-45B1-A020-44EB2C03CB33}" destId="{103B093C-44F4-4BE6-AFE1-A0C2502C6E6D}" srcOrd="0" destOrd="0" presId="urn:microsoft.com/office/officeart/2005/8/layout/chevron1"/>
    <dgm:cxn modelId="{A7AA048E-E7DB-41D2-BC3D-6800C0307988}" type="presParOf" srcId="{51B4F752-6CA3-429F-9E33-A0452D78D36E}" destId="{74F28AF3-B2F3-457B-A196-64C4427B1704}" srcOrd="0" destOrd="0" presId="urn:microsoft.com/office/officeart/2005/8/layout/chevron1"/>
    <dgm:cxn modelId="{0C61EAB4-AB2D-477F-900B-ECCE84B1D221}" type="presParOf" srcId="{51B4F752-6CA3-429F-9E33-A0452D78D36E}" destId="{23302B55-140A-4829-A606-9BE0676D91FC}" srcOrd="1" destOrd="0" presId="urn:microsoft.com/office/officeart/2005/8/layout/chevron1"/>
    <dgm:cxn modelId="{891CA5B0-B24D-4492-9E6A-981E8809BEA5}" type="presParOf" srcId="{51B4F752-6CA3-429F-9E33-A0452D78D36E}" destId="{103B093C-44F4-4BE6-AFE1-A0C2502C6E6D}" srcOrd="2" destOrd="0" presId="urn:microsoft.com/office/officeart/2005/8/layout/chevron1"/>
    <dgm:cxn modelId="{1EAE1192-7D0E-4079-BF39-A3C1668A01BB}" type="presParOf" srcId="{51B4F752-6CA3-429F-9E33-A0452D78D36E}" destId="{06C2600D-E396-4D46-A36E-7E359AF8CF48}" srcOrd="3" destOrd="0" presId="urn:microsoft.com/office/officeart/2005/8/layout/chevron1"/>
    <dgm:cxn modelId="{553DD266-D723-4790-8B3E-71F26F4164F7}" type="presParOf" srcId="{51B4F752-6CA3-429F-9E33-A0452D78D36E}" destId="{F6403784-8D79-467B-87E5-AF4670E1387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28AF3-B2F3-457B-A196-64C4427B1704}">
      <dsp:nvSpPr>
        <dsp:cNvPr id="0" name=""/>
        <dsp:cNvSpPr/>
      </dsp:nvSpPr>
      <dsp:spPr>
        <a:xfrm>
          <a:off x="1759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372578" y="0"/>
        <a:ext cx="1402518" cy="741638"/>
      </dsp:txXfrm>
    </dsp:sp>
    <dsp:sp modelId="{103B093C-44F4-4BE6-AFE1-A0C2502C6E6D}">
      <dsp:nvSpPr>
        <dsp:cNvPr id="0" name=""/>
        <dsp:cNvSpPr/>
      </dsp:nvSpPr>
      <dsp:spPr>
        <a:xfrm>
          <a:off x="1931500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2302319" y="0"/>
        <a:ext cx="1402518" cy="741638"/>
      </dsp:txXfrm>
    </dsp:sp>
    <dsp:sp modelId="{F6403784-8D79-467B-87E5-AF4670E13872}">
      <dsp:nvSpPr>
        <dsp:cNvPr id="0" name=""/>
        <dsp:cNvSpPr/>
      </dsp:nvSpPr>
      <dsp:spPr>
        <a:xfrm>
          <a:off x="3861241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4232060" y="0"/>
        <a:ext cx="1402518" cy="741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28AF3-B2F3-457B-A196-64C4427B1704}">
      <dsp:nvSpPr>
        <dsp:cNvPr id="0" name=""/>
        <dsp:cNvSpPr/>
      </dsp:nvSpPr>
      <dsp:spPr>
        <a:xfrm>
          <a:off x="1759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372578" y="0"/>
        <a:ext cx="1402518" cy="741638"/>
      </dsp:txXfrm>
    </dsp:sp>
    <dsp:sp modelId="{103B093C-44F4-4BE6-AFE1-A0C2502C6E6D}">
      <dsp:nvSpPr>
        <dsp:cNvPr id="0" name=""/>
        <dsp:cNvSpPr/>
      </dsp:nvSpPr>
      <dsp:spPr>
        <a:xfrm>
          <a:off x="1931500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2302319" y="0"/>
        <a:ext cx="1402518" cy="741638"/>
      </dsp:txXfrm>
    </dsp:sp>
    <dsp:sp modelId="{F6403784-8D79-467B-87E5-AF4670E13872}">
      <dsp:nvSpPr>
        <dsp:cNvPr id="0" name=""/>
        <dsp:cNvSpPr/>
      </dsp:nvSpPr>
      <dsp:spPr>
        <a:xfrm>
          <a:off x="3861241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4232060" y="0"/>
        <a:ext cx="1402518" cy="7416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28AF3-B2F3-457B-A196-64C4427B1704}">
      <dsp:nvSpPr>
        <dsp:cNvPr id="0" name=""/>
        <dsp:cNvSpPr/>
      </dsp:nvSpPr>
      <dsp:spPr>
        <a:xfrm>
          <a:off x="1759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 </a:t>
          </a:r>
          <a:endParaRPr lang="en-US" sz="4000" kern="1200" dirty="0"/>
        </a:p>
      </dsp:txBody>
      <dsp:txXfrm>
        <a:off x="372578" y="0"/>
        <a:ext cx="1402518" cy="741638"/>
      </dsp:txXfrm>
    </dsp:sp>
    <dsp:sp modelId="{103B093C-44F4-4BE6-AFE1-A0C2502C6E6D}">
      <dsp:nvSpPr>
        <dsp:cNvPr id="0" name=""/>
        <dsp:cNvSpPr/>
      </dsp:nvSpPr>
      <dsp:spPr>
        <a:xfrm>
          <a:off x="1931500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2302319" y="0"/>
        <a:ext cx="1402518" cy="741638"/>
      </dsp:txXfrm>
    </dsp:sp>
    <dsp:sp modelId="{F6403784-8D79-467B-87E5-AF4670E13872}">
      <dsp:nvSpPr>
        <dsp:cNvPr id="0" name=""/>
        <dsp:cNvSpPr/>
      </dsp:nvSpPr>
      <dsp:spPr>
        <a:xfrm>
          <a:off x="3861241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4232060" y="0"/>
        <a:ext cx="1402518" cy="7416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28AF3-B2F3-457B-A196-64C4427B1704}">
      <dsp:nvSpPr>
        <dsp:cNvPr id="0" name=""/>
        <dsp:cNvSpPr/>
      </dsp:nvSpPr>
      <dsp:spPr>
        <a:xfrm>
          <a:off x="1759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 </a:t>
          </a:r>
          <a:endParaRPr lang="en-US" sz="4000" kern="1200" dirty="0"/>
        </a:p>
      </dsp:txBody>
      <dsp:txXfrm>
        <a:off x="372578" y="0"/>
        <a:ext cx="1402518" cy="741638"/>
      </dsp:txXfrm>
    </dsp:sp>
    <dsp:sp modelId="{103B093C-44F4-4BE6-AFE1-A0C2502C6E6D}">
      <dsp:nvSpPr>
        <dsp:cNvPr id="0" name=""/>
        <dsp:cNvSpPr/>
      </dsp:nvSpPr>
      <dsp:spPr>
        <a:xfrm>
          <a:off x="1931500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2302319" y="0"/>
        <a:ext cx="1402518" cy="741638"/>
      </dsp:txXfrm>
    </dsp:sp>
    <dsp:sp modelId="{F6403784-8D79-467B-87E5-AF4670E13872}">
      <dsp:nvSpPr>
        <dsp:cNvPr id="0" name=""/>
        <dsp:cNvSpPr/>
      </dsp:nvSpPr>
      <dsp:spPr>
        <a:xfrm>
          <a:off x="3861241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4232060" y="0"/>
        <a:ext cx="1402518" cy="741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8/31/2025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8/31/2025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8/31/2025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8/31/2025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8/31/2025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8/31/2025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8/31/2025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8/31/2025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8/31/2025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8/31/2025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8/31/2025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8/31/2025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2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94.png"/><Relationship Id="rId7" Type="http://schemas.openxmlformats.org/officeDocument/2006/relationships/diagramData" Target="../diagrams/data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microsoft.com/office/2007/relationships/diagramDrawing" Target="../diagrams/drawing2.xml"/><Relationship Id="rId5" Type="http://schemas.openxmlformats.org/officeDocument/2006/relationships/image" Target="../media/image196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95.png"/><Relationship Id="rId9" Type="http://schemas.openxmlformats.org/officeDocument/2006/relationships/diagramQuickStyle" Target="../diagrams/quickStyle2.xml"/></Relationships>
</file>

<file path=ppt/slides/_rels/slide1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209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208.png"/><Relationship Id="rId4" Type="http://schemas.openxmlformats.org/officeDocument/2006/relationships/diagramData" Target="../diagrams/data3.xml"/><Relationship Id="rId9" Type="http://schemas.openxmlformats.org/officeDocument/2006/relationships/image" Target="../media/image20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98.png"/><Relationship Id="rId7" Type="http://schemas.openxmlformats.org/officeDocument/2006/relationships/diagramData" Target="../diagrams/data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microsoft.com/office/2007/relationships/diagramDrawing" Target="../diagrams/drawing4.xml"/><Relationship Id="rId5" Type="http://schemas.openxmlformats.org/officeDocument/2006/relationships/image" Target="../media/image200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99.png"/><Relationship Id="rId9" Type="http://schemas.openxmlformats.org/officeDocument/2006/relationships/diagramQuickStyle" Target="../diagrams/quickStyle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202.png"/><Relationship Id="rId7" Type="http://schemas.openxmlformats.org/officeDocument/2006/relationships/diagramData" Target="../diagrams/data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microsoft.com/office/2007/relationships/diagramDrawing" Target="../diagrams/drawing5.xml"/><Relationship Id="rId5" Type="http://schemas.openxmlformats.org/officeDocument/2006/relationships/image" Target="../media/image204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203.png"/><Relationship Id="rId9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1CCF8-A78C-5325-F561-1E2668E1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1CB867D-A9DD-A2EA-4336-0F2640FD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01D83-1EC9-EB3E-87A5-CA667470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083C1E1-991F-08E7-2029-2D1E5BE8139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FB65512-3403-1147-F8CA-2A64E6A30B1A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1.04.14 </a:t>
            </a:r>
            <a:r>
              <a:rPr lang="en-US" altLang="zh-CN" b="1" dirty="0">
                <a:latin typeface="Eras Bold ITC" panose="020B0907030504020204" pitchFamily="34" charset="0"/>
                <a:cs typeface="Aharoni" panose="020F0502020204030204" pitchFamily="2" charset="-79"/>
              </a:rPr>
              <a:t>W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FF06A2-ED7B-0DFF-D2A4-120B1DDB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6A7F4A-0FD4-6730-979E-9AD0C615E9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925" y="2139393"/>
            <a:ext cx="9052079" cy="465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57C14-8506-1424-EFC1-A9F15E55B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2778632"/>
            <a:ext cx="4121210" cy="2485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EEA65-C4B6-92FB-CECB-02EDA4A57943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41419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9C54-2AD3-5B4A-C27D-718F3ADB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55521E0-1C33-5FF8-DB88-D98A4164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C7801-D139-FECE-868B-A7101EF2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90A9799-0197-100C-2615-0C657971F5E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20EFC2C5-AFC4-EA71-9010-82F90DFB47C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71896-160D-F7DF-1160-4B7461D2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D9AD0F-8509-6646-557D-FCBEC167DA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5024" y="2247372"/>
            <a:ext cx="8859691" cy="450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FE564-AC7B-CB12-4A37-58397FF9C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956" y="2296694"/>
            <a:ext cx="4240340" cy="25526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8E65C6-C48B-C9B7-2C6D-133A2ABCDD8B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754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6007-57A6-45A1-1EBB-C4A45F1C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2AD15A5-583C-FEB7-DD73-DA0F9414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89F10-48E7-459E-CAA4-3B404565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1F929C8-BADC-D188-30A0-C21199F114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4C48DC5-3893-6EEB-5018-83CF5C18C67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 – 1.05.01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FadeIn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DCA151-0C77-6E19-0F0B-3E98EB5C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95F90-A3EB-C379-A1C4-D7071CC497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980" y="2197404"/>
            <a:ext cx="7272808" cy="460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5454E-A287-25D0-8FDE-269F9F53D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221088"/>
            <a:ext cx="3744416" cy="22583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75785A-6E0A-56F4-5A0A-E4044142F3A5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05357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D58C7-54A3-8836-A173-481F3619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FA46BD-FC74-3BFC-8133-6B4975F2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3B33B-DF8C-3CCE-F1C6-DD237678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FF1E1FF-0A98-DBD8-4723-B92F509BCC7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AB48A41-007D-5A99-308C-F81E27AB45AB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 – 1.05.02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FadeOut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A2CF23-BFBB-6493-A2A5-D63BDF03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B46157-B32A-D4B2-3CAD-43BA8BAEFE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956" y="2201346"/>
            <a:ext cx="6840760" cy="4526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FE1DF-5DF0-4D9C-DDC2-6A18336E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556" y="1957153"/>
            <a:ext cx="3984026" cy="2409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F4B789-42D4-E29E-2CA5-8761F9F7A9FF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8681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FA70-8CBD-1451-5EBD-6D36959A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454E4A-48C4-F230-E9EC-391C7254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299B9-A3A1-A541-176B-C6A87A37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B6F90D3-E38A-DACC-177A-0A30BBD5084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DAEAE2-A41F-CF3C-0DAF-37DFAD89D8F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1.06 growing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840BD8-5618-7937-6401-7D44396C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D0ED86-C596-8649-9BCF-13965DB24E8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2217610"/>
            <a:ext cx="5976664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120D9-D357-59AA-ABC0-593DE1D43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180" y="1567396"/>
            <a:ext cx="3948144" cy="2367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056553-7405-5974-9043-00B0C0FCB704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1871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8C42-680F-628C-7B64-50D38937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1E1EE-F20B-E4ED-906D-5C820FBD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3018957"/>
            <a:ext cx="2922123" cy="140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EB07-9873-A7F5-DC2A-528398A9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4725144"/>
            <a:ext cx="1372512" cy="140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717E0-D279-3C7E-3FBC-BBF7C6D3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1737207"/>
            <a:ext cx="1183505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98D4E-7B9D-28DB-8B4F-2E97F7DE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380" y="1737207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101AB-C2EC-F19D-666A-0FF9645E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367" y="1737206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1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D66DA-D5E2-BFFA-732E-690ED73D8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593" y="4600213"/>
            <a:ext cx="2132915" cy="2121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0D7B4-87A2-DF90-C809-691B72F6B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276" y="4752901"/>
            <a:ext cx="2010056" cy="1867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1E8E-A36D-EF20-02B9-938090C74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E9DC4-4480-7A49-2E67-4C7C372D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36AB1-E620-3A93-BEFA-56E1D758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D8805-B6E0-64FE-4BDD-A9246CCC0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8" y="235740"/>
            <a:ext cx="3252402" cy="195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55A78-D462-45B4-AAF1-CD4FB47EE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929" y="235740"/>
            <a:ext cx="3252402" cy="195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64A49-42F8-2418-4D18-75261D3DF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950" y="235741"/>
            <a:ext cx="3261801" cy="1955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FB7DA2-F990-626E-8926-F9BFF24E1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276" y="4517755"/>
            <a:ext cx="2232248" cy="2243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13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8A59-0D3A-655C-A5BC-C0C7DA5CA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4A5873-9473-8DAA-EDAD-666B7B7D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D68615-4B6C-243A-77BD-29DBF56F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65EDFF-27EB-2CB0-888E-E88FD9A3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F99F8C-AA1C-6B3F-9095-3DCA0A402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C750C0-D0F1-0ED8-385B-AD3219B44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407" y="4221088"/>
            <a:ext cx="2132915" cy="2121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7B0F7-0424-7565-CAE9-0269E27CB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8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09A36-8918-D3F4-80E9-D8B242DC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7FB72F-1B80-7218-81B6-54FBD846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01976-0455-C1F6-F090-C8AB1092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680F5-C84E-8203-1210-A0166189A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394C0-C86D-DCA6-BA10-E14317E9A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BAB60-F42E-2D96-09D2-A4FDDD41F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274" y="4543057"/>
            <a:ext cx="2010056" cy="1867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7EABDB-E55F-B611-3F10-CB8A2325B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3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A3947-E5E3-B8AB-BEFE-63A83DA9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69C74-7D6C-0189-59CA-330BE36A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0C620A-114A-87CE-E444-B9A1791F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235740"/>
            <a:ext cx="3252402" cy="195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3101F-22AE-5188-6A1B-3C28D7E3D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29" y="235740"/>
            <a:ext cx="3252402" cy="195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ABDE0-F88B-E3B2-97B0-2AC058AA6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950" y="235741"/>
            <a:ext cx="3261801" cy="1955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C364B-6DC9-0F6A-2F14-FC89B2B77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732" y="4379661"/>
            <a:ext cx="2232248" cy="2243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CCAB8A-73D6-A999-EC85-686667430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FB0D-74D4-34AE-590C-3198B6365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F5DE48-53BB-FCC2-9B91-7B5EFC6E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0C9F10-04D9-C1A1-6B71-EEFF82FF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2C5D18-46FA-36F7-2366-2CE88210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635F7A-CAD2-E1F6-963F-9A2B16D6F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6B59FB-8633-1513-CD1B-83D7D5D53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023082-37BA-44FC-6069-500764B87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486203"/>
              </p:ext>
            </p:extLst>
          </p:nvPr>
        </p:nvGraphicFramePr>
        <p:xfrm>
          <a:off x="3494807" y="5567681"/>
          <a:ext cx="6007158" cy="741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6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BF72-498D-67AF-0918-E7B360106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6C0913-84DD-0118-69C3-33A1297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0F2EA-BB45-AC7B-7901-1E4043E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33A76D1-3444-D794-A00B-E16E5925FC63}"/>
              </a:ext>
            </a:extLst>
          </p:cNvPr>
          <p:cNvGraphicFramePr/>
          <p:nvPr/>
        </p:nvGraphicFramePr>
        <p:xfrm>
          <a:off x="3494807" y="5567681"/>
          <a:ext cx="6007158" cy="741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53B60D5-0A6C-85AC-7050-FC09B10F42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948" y="447783"/>
            <a:ext cx="2520280" cy="168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9814FA-8B53-96F5-1DFC-04D83BEECA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588" y="465561"/>
            <a:ext cx="2433638" cy="166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BFC52D-0050-8834-1BE2-5161BA1A96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1589" y="447783"/>
            <a:ext cx="2433638" cy="1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7415-B5DD-3198-7909-A8685796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51B406-0191-4AFD-EEBD-CF4FF8AD3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84E62B-AFAF-EF12-5DFC-BA71FFA7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2895C-58C9-49DB-8F99-86D735249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0E51E-67BA-412E-84A1-F950967F4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AF1A6-1EEA-E25C-4125-4A169352E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A9E64E-DB0F-EEC9-863A-162668C3B5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6412052"/>
              </p:ext>
            </p:extLst>
          </p:nvPr>
        </p:nvGraphicFramePr>
        <p:xfrm>
          <a:off x="3494807" y="5567681"/>
          <a:ext cx="6007158" cy="741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539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69E87-1698-554A-27D2-951C0C87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3D012F-D4F4-1E3B-181B-D567DEBB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EDE15D-CCB6-C369-4CFA-1FB25A45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235740"/>
            <a:ext cx="3252402" cy="195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E0679-EC37-322C-5130-1C48CED5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29" y="235740"/>
            <a:ext cx="3252402" cy="195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48677-7897-4077-CFA5-C7C17E8F2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950" y="235741"/>
            <a:ext cx="3261801" cy="195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8243B1-5E50-4C1A-9F6A-9901B971F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2488AB-923B-0906-2F38-EA3E1CD46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3898301"/>
              </p:ext>
            </p:extLst>
          </p:nvPr>
        </p:nvGraphicFramePr>
        <p:xfrm>
          <a:off x="3494807" y="5567681"/>
          <a:ext cx="6007158" cy="741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1888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Markup</a:t>
            </a:r>
            <a:r>
              <a:rPr lang="en-US" altLang="zh-CN" sz="4800" b="1" dirty="0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MathTex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1727486"/>
            <a:ext cx="9073007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428" y="1772817"/>
            <a:ext cx="8154265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1919447"/>
            <a:ext cx="10358368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6" y="2247372"/>
            <a:ext cx="9541536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892" y="2127329"/>
            <a:ext cx="9865096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2223535"/>
            <a:ext cx="9926320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24" y="2778224"/>
            <a:ext cx="253242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B0CC3-C4EC-C0A4-C796-213E19E127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779" y="1963265"/>
            <a:ext cx="10060954" cy="481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10" y="2294503"/>
            <a:ext cx="2424750" cy="174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AC18-9400-9470-54A4-B0B8BB7E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0726C0-22B4-9E7C-5924-F9B205D4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7A38F-0532-A209-5845-3C2D040A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A5577-C6F8-3D36-256B-628E1338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EBAC9F-9901-AE7D-60C4-9BC5737DAF3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8BE7E-BC1B-C533-7C57-DED8D84AA3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2176681"/>
            <a:ext cx="8661167" cy="459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6AF3E-4187-5E6F-6025-52B6E023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293096"/>
            <a:ext cx="3678585" cy="201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34A1ECFF-38EF-9CED-1465-F5FF58B46932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3.1 Sin and Cos Function Plot</a:t>
            </a:r>
          </a:p>
        </p:txBody>
      </p:sp>
    </p:spTree>
    <p:extLst>
      <p:ext uri="{BB962C8B-B14F-4D97-AF65-F5344CB8AC3E}">
        <p14:creationId xmlns:p14="http://schemas.microsoft.com/office/powerpoint/2010/main" val="30898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3491-691D-1EA7-8333-86CA0E08B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BFF2973-8526-70E2-C3FF-70C9566A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030B-F5CA-D6DD-2F4E-F14E4DC0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BFB75-BCF6-D589-BBAD-77B300CA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456491-FBB6-ED0B-7730-22CD7A1729C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B721CED-2F86-D7F4-B9D8-ECE48598C3FF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3.2 Arg Min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A2B5D-53B6-781C-9D71-FBD628E9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5" y="2228842"/>
            <a:ext cx="9109489" cy="4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77435-1310-7AE5-D6FB-3B7F98EB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52" y="1813911"/>
            <a:ext cx="3724583" cy="204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ADBF-5FC2-A28F-BD7E-04C1AF84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582831-8AF6-38EB-7156-2F3A57EE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A727-A8F9-F36D-F200-59A577A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4D755-3C51-8887-1F84-3F432F3D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9E3C0C-5261-136E-2624-E46E989021F6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9FCD013-CAC1-D0A6-A28A-A7287B71AB6E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3.3 Graph Area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3D37-1518-1D88-05AD-959F334A7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227595"/>
            <a:ext cx="10009112" cy="45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5D7F3-F92A-DFC4-B72D-6AABB8F8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81229"/>
            <a:ext cx="3412640" cy="191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6BE39-026C-D615-F65B-8ED4C8E1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22" y="4997891"/>
            <a:ext cx="1716340" cy="1671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70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AE36-7690-3CF2-7FBF-626F5BF8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E5C466-2B72-BAB4-AD79-97D9944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52B08-A7FF-7BD8-BFFF-81066555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B64D8-79D6-FC63-ABB3-26396AF6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BAD9D3B-06C1-73A2-0892-6252AE86DE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323B09A-C207-013B-903A-1A962177BAC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3.4 Polygon On Axes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D736C-DC16-2988-B811-39528AF3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247372"/>
            <a:ext cx="9937104" cy="447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2D1C2D-DBF0-85EC-B2DD-0B753DFFD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1846077"/>
            <a:ext cx="2424965" cy="198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F4E4-1E03-642A-5628-20CA07CF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7F527B-7511-B7BF-00A9-760DFD0E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18D06-4CE2-75B3-99AB-7DE658B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C66CE-C1F3-C096-9C43-4C441492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6D0C2D3-66E7-7C9A-A1E2-03088CE48B9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92BC2E-A79A-28A2-3244-F92F92F7C6E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3.5 Heat Diagram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C8AEE-C715-22EA-0C48-2FDF520B17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706" y="2217587"/>
            <a:ext cx="9978305" cy="462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D6599-5B61-7B73-0206-2D66F8A47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09161"/>
            <a:ext cx="3384454" cy="205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8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5914-ADE8-A449-ADA3-7BB8D819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926E25-33C5-B4BC-CC83-D83674E2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2E86-4A36-15B6-3677-C98040FF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B1714-D935-BD54-BE8D-41770896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1E73523-A7B0-ABB8-FB61-2FEE8317FB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B43628B-9585-52CC-E212-53C009CABF1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4.1 Following Graph Camera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7AA63-50DA-F5BA-388F-49A9FB3B0E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242" y="2144490"/>
            <a:ext cx="8180966" cy="469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3C6A7-09DA-9D35-45E5-A821D5F5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399" y="1944216"/>
            <a:ext cx="3536051" cy="2132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87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B0C3E-C1AB-A549-6E0B-BEEDF6CA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F3E6FD7-2914-4116-9BB7-A455E998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D2E5-AC68-599D-2FA0-3D4EED80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4F67792-631A-E5A1-0770-32498D891A38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C62E1ED-6D45-3008-3CDC-296658B1CF97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4.2 Moving Zoomed Scene Around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A5B57-59F8-7E08-2D66-E452768507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948" y="2212776"/>
            <a:ext cx="8352928" cy="460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7FB55-3912-A70E-B4B1-15E60696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2111863"/>
            <a:ext cx="3132234" cy="1904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38161-FA4F-4631-A041-B35E83DA9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1169CAEF-C787-FFE1-446A-86F54EDFE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4916" y="4791992"/>
            <a:ext cx="202596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F5902"/>
                </a:solidFill>
                <a:effectLst/>
                <a:latin typeface="Arial Unicode MS"/>
                <a:ea typeface="var(--font-stack--monospace)"/>
              </a:rPr>
              <a:t>contributed by TheoremofBeethoven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CC61-A0D5-009F-D8CF-646BCFECE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932D00C-9412-820B-3FC2-900F5B0A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3B23C-CE8C-5614-F865-38342C7A6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926F621-52E4-77F0-0B6A-A132D346702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2089EA5-9B35-0A43-CC31-BC208208FFE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4.3 Fixed In Frame Mobject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33D9A-8B3E-B0DC-6D5D-6005D402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708DE-16C5-72E1-6AC0-C43169E094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777" y="2149836"/>
            <a:ext cx="8089044" cy="4678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0EBBB-6FC4-1AF6-EC08-C70D0B93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1961138"/>
            <a:ext cx="4138889" cy="25088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294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B2B3E-BAF0-A857-3E9A-298CF42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BE81134-2A17-6639-B4FD-99C0BC0C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3EB9A-7123-4E98-CB8B-0B02D2FF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353D01C-9B7D-6772-78DB-538175BC1343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D4F65E-C5FA-64CB-9F0F-A9C0044EADD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4.4 Three-D Light Source 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AB18CF-B2AD-CF53-26E8-85C4FD64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CAAEA-7B43-5E81-6702-8943E206D4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5036" y="2202061"/>
            <a:ext cx="7965800" cy="457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8BFFEE-519E-05FE-57E3-B7FE37D0B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059" y="1872528"/>
            <a:ext cx="4530771" cy="2738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77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3B8E-2DA6-5984-D1F1-723E91C3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F6DF58-C71B-7699-CCA9-77AAF0F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A452-FC3A-7F0F-55D5-CB7C0C83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5AA6AEC-9FC8-A859-956A-04504393F045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8ACEADA-27A1-7E89-A4AC-BC8AC3A5EDA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4.5 Three-D Camera Rotation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FA8A13-44D5-DCF1-7A57-E7B74C32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151C1-D2C1-5805-618C-556B8B1AFB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087682"/>
            <a:ext cx="7779068" cy="468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32800-2BBC-FE7E-4B0A-5C02B2902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414" y="1818046"/>
            <a:ext cx="5152706" cy="3140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45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E8DC-C65F-D882-147A-F6A30FE0F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36FBFCD-C9D6-E4A0-8DA1-64C4FC86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1E72A-7B76-862A-8A13-B02A3AA6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C2F0EA5-27B0-812C-ED8C-2C894E3FBD51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B03B544-E55B-9AB2-C299-6026EC6B290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4.6 Three-D Camera Illusion Rotation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6BA626-4912-2E9D-74D4-562E9012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AF324-DE35-EF70-349C-F711EE31C5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143165"/>
            <a:ext cx="8254653" cy="4631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D031C-0762-ABF3-0DF1-E2051D8BB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452" y="2000371"/>
            <a:ext cx="4742578" cy="2857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80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893FA-A55D-CFFB-9F65-FB176092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DCA3ED6-DF08-8C72-DB5D-D0FFC472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60BA2-7785-28AE-361B-CE836E6C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F3814E0-B6FD-C026-3D4F-711E68B1366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F1F5534-3D07-E84B-3135-48800024565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4.7 Three-D Surface Plot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744A9-B3A5-2AB9-547A-5F385993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DA14E7-DE6A-976C-5362-00A699DAA1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155979"/>
            <a:ext cx="7447112" cy="470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B4EF-493F-4849-139B-0986CB9A6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1296"/>
            <a:ext cx="5127237" cy="3082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439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0A17-D359-1218-AE7F-C4A55109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F243DB7-8546-E0C7-9693-260E6A39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2A5BA-B447-BC94-EC9E-7EE67766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1679F6-AAB4-A7CC-CA79-0DE7AB673AF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C965B77-B244-7C5D-26B2-97563DE53A2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5. Advanced Projects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5.1 Opening Manim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3385FB-D84F-11AD-7568-DA918049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65E9C-211A-5EE2-5DE7-62FAFDC8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481" y="2218791"/>
            <a:ext cx="9009239" cy="449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247AE-E83B-A60D-6F91-93DF483EB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79" y="1914902"/>
            <a:ext cx="4797609" cy="2904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211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9BC45-F548-A083-D26F-39E94518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A6F8E0D-48CC-44A9-3EF1-A659723B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5D180-3DBC-81A4-E14A-2F5E9920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5B0BA80-B7CD-A7F9-A5EB-6970F695F71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484004F-25EB-679B-A2F2-7E6F273A04E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5. Advanced Projects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5.2 Sine Curve Unit Circle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65BDC-765D-47B8-371D-FDDBC0D5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F16BD1-785D-8F65-9044-4EF36DDBFF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675" y="2173847"/>
            <a:ext cx="9766821" cy="4581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4E845-DCAE-B503-F3F7-CB965126F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141" y="1997519"/>
            <a:ext cx="4962099" cy="2958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5EC4BA04-C002-2377-479A-538F3EEF2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364" y="6270873"/>
            <a:ext cx="36461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8F5902"/>
                </a:solidFill>
                <a:effectLst/>
                <a:latin typeface="Aharoni" panose="02010803020104030203" pitchFamily="2" charset="-79"/>
                <a:ea typeface="var(--font-stack--monospace)"/>
                <a:cs typeface="Aharoni" panose="02010803020104030203" pitchFamily="2" charset="-79"/>
              </a:rPr>
              <a:t>contributed by heejin_park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15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D4B0-A775-B224-E974-806A33C1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1FA481A-6088-EFC4-6871-E1F7231C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B53CC-417B-FAE4-FBB9-ECF29CD2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493685F-A935-D5D3-32BF-AC03214BB59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679A203-9FA0-A12F-9530-B7833FBAD0E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- Opening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34172-A136-0457-EED4-5BEE745AC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E9AF9-878F-4D4E-0269-D1618F91D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54" y="2023481"/>
            <a:ext cx="2330943" cy="312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EC21A-EF53-26DF-3CE8-224CB98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97" y="5297433"/>
            <a:ext cx="2553926" cy="7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5E5EC-BF6A-591A-B4C3-60E193119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715" y="2023480"/>
            <a:ext cx="2553926" cy="312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FF78C-1A59-3DF4-7D20-8E2DFB997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8728" y="5684129"/>
            <a:ext cx="2413565" cy="86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175BE9-F2B6-B2D9-E767-8C324572C4A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96" y="1997519"/>
            <a:ext cx="5732828" cy="44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FFE8B-8EA9-F9E2-73FF-21FB74AB3E5B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193021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CA22-781E-90B7-15E6-C6B8DD13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701296-B580-ECE0-7743-614FC4F9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26A33-8ACB-F4CA-6215-CAC07E53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8" y="2838533"/>
            <a:ext cx="1463541" cy="1500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2E5AC5B-65C1-5167-D830-9ECEEFB019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A139D72-151F-BFB3-06F2-750E41E0AD2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animation: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OverrideAnimation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3C024-6208-040F-53A2-1A332639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4062F5-752D-8F99-B9B6-D33858F2E5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145412"/>
            <a:ext cx="6912768" cy="459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9F7E0-DA2B-BDF0-0323-C098514F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92" y="3645024"/>
            <a:ext cx="4306844" cy="26270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317010-6148-2E88-F36C-EE290408B840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59784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A861-2513-E09F-C317-4D7FEFA7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E634EB9-39DC-A039-4977-EDA64014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0A81A-DA1A-8DEE-7BA2-5C45A6A5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82CBA61-B72B-9F28-BACD-FAD82C215C7A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72A5710-8D43-BE45-D230-67D74714856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1.01.01 Add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8530D4-27E9-D843-7658-B1D95C73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3C850B-3AE7-2283-349C-3E791C9020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9121" y="2144748"/>
            <a:ext cx="7475651" cy="4683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67DD8-49ED-6FBE-3115-818B93E5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508" y="3717032"/>
            <a:ext cx="4130788" cy="2478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2C3C3-CEB4-B0EB-6103-2D2DFE631DDB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701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B37FC-A95E-948E-6959-372AE13EA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96AEAC-B7B2-7DF0-2BEC-7CC7CE16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AE85B-FB97-0520-E71A-501ED31C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A929425-329D-FCD8-8526-6C27A89009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B943FB-84B0-CEB3-F04F-2B6675DDD57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1.01.01 Add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3D8260-6E55-1D55-874C-A909E44B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A0E95-6864-79FC-5100-19DA4886FD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116308"/>
            <a:ext cx="7056784" cy="471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4D997-3CF6-457C-E0C2-10D3C3BBB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3734931"/>
            <a:ext cx="4680520" cy="2827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597C5D-22D5-4FA0-229D-49BE3415C33F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2970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77BBE-B17D-1EDB-9C33-699A32D9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882709A-E921-EBF2-6A83-56723F1B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E1C6-174B-1F12-A4D3-D32BBE90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128D1BD-FFC4-B63C-5EFB-0C97FE561CD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2DF3737-275B-E004-189E-C6EB09B918CF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1.01.02 Animation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5EE223-5993-1BD7-29BB-0E8EE6EE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CD477-3DC1-7E99-F223-7D131A1D82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859" y="2104394"/>
            <a:ext cx="6994873" cy="4675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BCB98-F1F5-8E5E-FAEC-12E2698A8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862" y="3767201"/>
            <a:ext cx="4117739" cy="2472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9D7AA-72F3-D593-0650-0A6B65F63527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104019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E089C-664E-134B-88ED-69DFA9839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D47D9D2-88BE-9602-354B-F6A347EB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58CB-5774-4672-F274-3369CD8D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A038027-C088-B395-3F01-D927374807A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5A86-EE2A-198D-26D6-DB45122E509D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1.01.02 Animation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1DBAA7-8025-BB49-2866-1E3B149C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E873D-8F00-18F7-4C55-594A49D9BA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248" y="2139339"/>
            <a:ext cx="7420524" cy="4635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8F418-B936-643D-1A5E-3A28442D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3717032"/>
            <a:ext cx="4170514" cy="2517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F3ED1F-7915-ADA8-637B-6AE411EBBCA6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01480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8098-5F9D-91A9-49D1-11F5DEB8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17D9B50-672A-F345-9A92-18899E61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550EF-2764-B2AE-B45E-471EDDE2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8DF504-374D-77CC-3B8F-642B694986A2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4814F23-EC8C-354D-3C29-1ABE30641D0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1.02.01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AnimatedBoundary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0FA73-8268-AA8A-467D-CB566272E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C561-4B93-2B44-CB42-A225788C64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247372"/>
            <a:ext cx="7632848" cy="4513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424E23-039B-9DC5-48F0-B532AB42B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3717032"/>
            <a:ext cx="4248473" cy="2560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2C18-3230-944B-C46D-E31758F82852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41457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2BDC2-DD51-383C-5647-5BEF4728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6CEC6A4-5BB6-75E5-4A04-A6A4B4F9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9B40-F1E2-259B-DF35-E7DBE601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A4F5FA-05C0-47D7-94E6-E35F02B7F85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3A2CE81-D5D8-C829-638D-42C7BDA419BB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TracePath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84C12D-E643-B5D2-6CED-CF2EB30E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5FA70-B2A9-6A84-D628-0CDBF945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3327" y="2135947"/>
            <a:ext cx="7953494" cy="465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D5FB0-F3ED-1FE0-4A59-889B4A3D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3861048"/>
            <a:ext cx="4299017" cy="2603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ABB74B-5A58-A037-008A-B0D801A54628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110792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FA49-A339-8D53-0E64-3ACB7196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3419BB-0C3F-DB33-18F4-FABB519D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DD2B3-8293-A217-6224-D3596A4D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CFF129-20C3-7583-B67F-F49E5CA93EC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C9A3744-1473-07A4-7A49-7D015EFF975D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TracePath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B9FD0D-7C80-41BC-CB22-8C4E5EAD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50580E-2574-F53F-5193-29B0E40B7F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7306" y="2189502"/>
            <a:ext cx="7845498" cy="463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9E34D-2825-909C-5BBF-843CB0802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3907848"/>
            <a:ext cx="4199693" cy="25169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A659E0-9067-D736-A49D-29090CEA7F48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4281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4D3D-5E71-70FD-C40F-55F1FD49A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D43F35-27D2-1014-9FB0-5734BEEF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7A8DC-988D-0418-2407-DE4A848F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0CBBB27-1281-5F76-0433-888B2F07EFA8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FD11149-9FA7-0013-BE2F-BCA3C1BF39F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1.03.02 Lagged Start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D1480-8A3A-C786-7833-988B4409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31207-48D6-6170-164F-E1C061B35C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952" y="2180593"/>
            <a:ext cx="7199803" cy="456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9EF79-AD41-C8EB-DD65-EB68B8B4E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84" y="3861048"/>
            <a:ext cx="4378923" cy="266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8E64C-4B98-0ED0-750C-0AE52074705F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82432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C15E-D98D-6CA7-0314-E4FB5BC8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8AEBAF-5BF0-86A9-3872-4E1307D3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BEF94-B369-F50E-0753-6DFB2FA7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A57A09F-85D3-ECCE-01D1-D56539231D1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EC55C2-B110-0EF1-A9A3-61AF1ACE9E0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1.03.03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LaggedStartMap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8A2D99-DF73-3C54-ED96-E39B793B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7B9DF-93F5-49AC-728A-AED2330334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948" y="2181171"/>
            <a:ext cx="7056784" cy="4566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26CBE-3D17-26A6-DF33-13A14D5D2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4049049"/>
            <a:ext cx="4096702" cy="2481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818520-97BB-1F7C-DF8A-CFE17620372B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022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4ACAA-14A6-F1A7-F296-8E6D6110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69D38C-3881-3952-5D23-D436D012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18D84-6A19-5AB2-942E-1A8AC064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6D9CF95-4128-E099-49F5-4F6A4FD9275A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80F2F22-7207-9E6F-4581-A1FD1A57130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1.03.04 Succession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F4363B-3313-FFD9-4E22-9232DAB6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55CD0-1ED1-E859-18C0-1D755926E5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9812" y="2159123"/>
            <a:ext cx="8551064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DC90C-8200-FF74-786D-6C2572C00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4221088"/>
            <a:ext cx="3699154" cy="2232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E6682-C0B9-F69A-1034-84465CC3D127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404551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625D-D9A0-07D7-B81E-57F37491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359D29-9099-2B81-B26D-204A4ECA4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BC7C0-312F-BEEB-6D11-7F029189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5D55FBE-F310-F7EF-C895-AEDC1ED0E98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B3BFDC5-F223-9CAB-B06D-E31A370E7A16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1.04.03 Create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0E9E84-D5E7-3066-5F68-67A9787C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DB2B0-CEFC-55EE-9F9A-126CDBC600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4012" y="2123279"/>
            <a:ext cx="7992888" cy="469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C5B45-DD53-9CE3-0335-7CB0DF76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502" y="3118048"/>
            <a:ext cx="3827183" cy="2304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97CEE-BE33-AD6E-DA0F-8D7A7932895D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123517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8E839-B2FF-D392-30D4-85B04F2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3A117AD-AB7F-D6F9-78B5-925249D2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F220F-3334-F026-8112-4A9451EF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79FF8EF-4716-9C26-FE84-67C65F20666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53B185F-E555-C3F5-6DF4-E5C65BBC84C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1.04.04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DrawBorderThenFill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D151B-D6B6-A1BF-5903-E7AF07BA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E6EEE-62D6-DFBF-D80F-60A83D9A2A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356" y="2131822"/>
            <a:ext cx="8310608" cy="467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6A479-B620-6664-2C6E-43328D24E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862080"/>
            <a:ext cx="4431417" cy="2671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C2064-234A-DF01-35CC-D4FC3AF9D19D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8921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BF4A-5C35-7E64-E2E2-F6E662D05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0E4697-22FB-EE7D-3284-0929373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86223-F05E-7307-F745-361891EE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5F696FF-B15D-5013-7D66-DA8EA0B7380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82D54D8-90C5-058C-C229-765BC9A180F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1.04.06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ShowIncreasingSubsets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1CC2F6-4567-1551-C546-47A03D5B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C4089-5125-5CCA-92D1-3F51FF2F85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994" y="2126645"/>
            <a:ext cx="8639002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BF9F2-8A8B-6BF9-6270-EC2D20A6A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2809815"/>
            <a:ext cx="4362242" cy="2638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CECD76-B3DC-7DE7-2244-E8112D8FCB89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66508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B5E-8ECA-2816-50F9-1B86170E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E3B046-3709-07CB-ED11-49351FF7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E83DF-D08D-45BF-F7D7-ED820BD6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1486F01-F9A1-D739-82AF-2D6C4387D4E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EEC3004-ABCE-4AD9-A6C9-BFBE5547A3B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1.04.09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Spiralln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677231-C2F8-FA30-0529-B959713D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83F5D-BE86-EAF4-1890-FF888BB600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2004" y="2054181"/>
            <a:ext cx="8928992" cy="475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D9A7E-A1EC-39F9-7C9D-431C09FA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838534"/>
            <a:ext cx="4157824" cy="2520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7CEA8C-0A27-5609-8E49-E7391D478517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7126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A147-DE5E-6ED0-12F5-CC91F1D8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38B767B-8A55-88C1-DAC3-E0566CD1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8B000-8AB5-9162-A8B5-0ADCF6ED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1FC0217-387F-62F7-A312-C51B78731EF2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2C0085B4-6B9D-AB25-F8D1-304CB73AF13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1.04.10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TypeWithCursor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DB31C7-D6F2-0B5F-EFC6-0F24C64E9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70B9E-80E4-E011-1569-6605B06128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7990" y="2126049"/>
            <a:ext cx="9095014" cy="468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8C3BC-EE7E-6B86-1581-43B5D03A6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49" y="2853221"/>
            <a:ext cx="4392821" cy="2646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9954C4-11C2-FCB4-6D74-ABE5717F34C1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14883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37E30-5667-07F8-6267-0B3C84C1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E750CDF-8A7B-FC93-FFA2-5CAB2B84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B6E8A-305D-488B-F69F-BE9C6FC2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E8CB995-01EA-D905-04C0-4456619160B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4BFC6AC-7AFF-3902-4487-8303DB45678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1.04.11 Uncreate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812C77-015D-2C18-92AF-59BC5C01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3669BC-987F-54B7-CF25-DBB43826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980" y="2188816"/>
            <a:ext cx="9001000" cy="455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3D1CE-3902-DA17-2BE9-5E41D1FA4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960398"/>
            <a:ext cx="4309421" cy="258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C8B9E-118C-2EB0-F47A-2C380527F52B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654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B4521-6ECA-DCC5-62D8-F8463CDB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B16D896-C695-9003-1F6A-B553EEB5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5411B-D3AB-13FA-E8AC-A0ADF7AF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374CC42-32D1-7E53-87E4-532CA607A8E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F8D8A5E-9954-BC12-BAC1-2250EB75AE4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UntypeWithCursor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79DE-638F-3AB8-165B-C01FD954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FDF434-9B18-603C-DAAF-6EB8454468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6288" y="2210740"/>
            <a:ext cx="8716676" cy="4618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BB9BA7-9621-7B96-B1E1-69407D1C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986" y="2895424"/>
            <a:ext cx="4121261" cy="2481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AD426-8F62-AD18-DCFE-8606EB95D26F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98535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B035-CB6E-FFE7-6603-300316DD6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341E6F-67EB-700F-95D2-9861C37B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CFAE8-D320-71EE-2FB7-5A7724AF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111C69-2995-1CA4-0D8E-3E7839C4E3C7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FB09033-37A6-FFCE-C804-2B9893A7E5B2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1.04.13 Unwrite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5A7EE-6FD1-ABE5-9F8D-4C52ACD0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639ED1-0A84-64F8-90D8-720ED3EFFE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2004" y="2132856"/>
            <a:ext cx="8928992" cy="4579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70CBB-165D-61D9-F935-9BA5B016E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123" y="2903324"/>
            <a:ext cx="4032448" cy="24432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00B9B-365F-C0CD-5E72-1AF60CBEB9D7}"/>
              </a:ext>
            </a:extLst>
          </p:cNvPr>
          <p:cNvSpPr txBox="1"/>
          <p:nvPr/>
        </p:nvSpPr>
        <p:spPr>
          <a:xfrm>
            <a:off x="10342884" y="50193"/>
            <a:ext cx="144016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Jumble" panose="020F0502020204030204" pitchFamily="2" charset="0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39381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20218</TotalTime>
  <Words>1524</Words>
  <Application>Microsoft Office PowerPoint</Application>
  <PresentationFormat>Custom</PresentationFormat>
  <Paragraphs>403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3" baseType="lpstr">
      <vt:lpstr>Arial Unicode MS</vt:lpstr>
      <vt:lpstr>ADLaM Display</vt:lpstr>
      <vt:lpstr>Aharoni</vt:lpstr>
      <vt:lpstr>Arial</vt:lpstr>
      <vt:lpstr>Eras Bold ITC</vt:lpstr>
      <vt:lpstr>Euphemia</vt:lpstr>
      <vt:lpstr>Jumble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156</cp:revision>
  <dcterms:created xsi:type="dcterms:W3CDTF">2024-11-12T09:58:11Z</dcterms:created>
  <dcterms:modified xsi:type="dcterms:W3CDTF">2025-08-31T01:27:10Z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